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9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84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5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1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5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6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3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5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7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2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5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06B9B-9F4D-4BA8-B3D2-2F43279C7D72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63774-ED93-4BFF-928B-B466F2179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3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91354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Красный,</a:t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жёлтый,</a:t>
            </a: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зелёный!</a:t>
            </a:r>
            <a:endParaRPr lang="ru-RU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4376" y="4608584"/>
            <a:ext cx="9144000" cy="1655762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dirty="0" smtClean="0"/>
              <a:t>Курс ВД «Я и Мир вокруг»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Подготовила: Силина Кристина Валерьевна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90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91354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1596788"/>
            <a:ext cx="9144000" cy="451740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Три цвета есть у светофора.</a:t>
            </a:r>
          </a:p>
          <a:p>
            <a:r>
              <a:rPr lang="ru-RU" sz="3600" dirty="0" smtClean="0"/>
              <a:t>Они понятны для шофера: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Красный </a:t>
            </a:r>
            <a:r>
              <a:rPr lang="ru-RU" sz="3600" dirty="0" smtClean="0"/>
              <a:t>цвет - проезда нет.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Желтый</a:t>
            </a:r>
            <a:r>
              <a:rPr lang="ru-RU" sz="3600" dirty="0" smtClean="0"/>
              <a:t> – будь готов к пути,</a:t>
            </a:r>
          </a:p>
          <a:p>
            <a:r>
              <a:rPr lang="ru-RU" sz="3600" dirty="0" smtClean="0"/>
              <a:t>А </a:t>
            </a:r>
            <a:r>
              <a:rPr lang="ru-RU" sz="3600" b="1" dirty="0" smtClean="0">
                <a:solidFill>
                  <a:srgbClr val="00B050"/>
                </a:solidFill>
              </a:rPr>
              <a:t>зеленый</a:t>
            </a:r>
            <a:r>
              <a:rPr lang="ru-RU" sz="3600" dirty="0" smtClean="0"/>
              <a:t> свет – кати!</a:t>
            </a:r>
          </a:p>
          <a:p>
            <a:r>
              <a:rPr lang="ru-RU" sz="3600" i="1" dirty="0" smtClean="0"/>
              <a:t>В. Мостовой</a:t>
            </a:r>
            <a:endParaRPr lang="ru-RU" sz="3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933666" y="361335"/>
            <a:ext cx="384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СВЕТОФОР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1438290"/>
            <a:ext cx="2339942" cy="41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9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91354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1596788"/>
            <a:ext cx="9144000" cy="4517409"/>
          </a:xfrm>
        </p:spPr>
        <p:txBody>
          <a:bodyPr>
            <a:normAutofit/>
          </a:bodyPr>
          <a:lstStyle/>
          <a:p>
            <a:endParaRPr lang="ru-RU" sz="3600" i="1" dirty="0"/>
          </a:p>
        </p:txBody>
      </p:sp>
      <p:pic>
        <p:nvPicPr>
          <p:cNvPr id="5" name="Песенки для детей -  Светофор - развивающая, обучающая песенка для де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91354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832" y="456111"/>
            <a:ext cx="7594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 </a:t>
            </a:r>
            <a:r>
              <a:rPr lang="ru-RU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 </a:t>
            </a: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сделаем свой светофор!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2" y="2025771"/>
            <a:ext cx="3258403" cy="4605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32" y="2976397"/>
            <a:ext cx="2696512" cy="33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0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91354"/>
            <a:ext cx="9144000" cy="23876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696" y="720397"/>
            <a:ext cx="8256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МОЛОДЕЦ!!!</a:t>
            </a:r>
            <a:endParaRPr lang="ru-RU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15" y="2188678"/>
            <a:ext cx="4271748" cy="42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68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58</Words>
  <Application>Microsoft Office PowerPoint</Application>
  <PresentationFormat>Широкоэкранный</PresentationFormat>
  <Paragraphs>16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Красный, жёлтый, зелёный!</vt:lpstr>
      <vt:lpstr>  </vt:lpstr>
      <vt:lpstr>  </vt:lpstr>
      <vt:lpstr>  </vt:lpstr>
      <vt:lpstr>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Красный, жёлтый, зелёный!</dc:title>
  <dc:creator>Учетная запись Майкрософт</dc:creator>
  <cp:lastModifiedBy>Учетная запись Майкрософт</cp:lastModifiedBy>
  <cp:revision>5</cp:revision>
  <dcterms:created xsi:type="dcterms:W3CDTF">2020-04-09T04:14:55Z</dcterms:created>
  <dcterms:modified xsi:type="dcterms:W3CDTF">2020-04-09T04:51:57Z</dcterms:modified>
</cp:coreProperties>
</file>